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7" r:id="rId7"/>
    <p:sldId id="266" r:id="rId8"/>
    <p:sldId id="268" r:id="rId9"/>
    <p:sldId id="269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4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0947-4E65-4EDC-95A4-7EF35C43B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F6F55-E2BA-403B-BFF9-8A2BA3AAE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894A2-21B8-46CC-BBF5-7AC5DE86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EEFF1-01BF-4913-B140-81228242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FA6A-D7C6-44C7-9676-F7456CBD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3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596E-0876-4A94-A017-668FAB70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14ACF-D01E-40EB-B289-E8E025E2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5B661-3E7C-4BA8-9BAD-DE6D1203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84572-BF69-4157-9EDA-C4FA5600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9B4BD-86BD-478A-946E-94224678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6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CDFAD-9108-4FFB-ADF1-EB53CC25B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D5720-B9EB-41EE-B031-5664FBF77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D8849-8085-4102-B83A-6063CA39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538C5-7CCF-4E66-8043-01D59C63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86E93-AF05-46B6-9E84-80E599C6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8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3176-466A-4BC3-9A06-5A1D336A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01EC-7114-4972-B8BF-FC98800A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ABAF-B30F-40F0-868D-DA7F2305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26666-5FFF-499C-A3EB-EC6CD60A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9FF64-9A90-4054-95DD-96210359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D418-A094-43BF-BD08-28FEB9A8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217B3-51FC-4116-97A7-0031C29F8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48218-C228-4FC3-B3F5-DD198D6C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A37B-9823-4846-BA84-43B55FA9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6167-D5CE-483E-8E05-F95FC6CC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1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938A-E54F-4173-9FDE-D2D35FB5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86D2B-CDC5-45ED-B0AB-6BF682ADF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BABFE-BBFA-47AC-AAB6-9CEFC5D99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3BA75-12E2-4A38-8E15-201C06AF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9C802-94B2-457C-9849-DBD10A92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3CD45-C78E-4B96-B11A-FCC4C228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6F16-8C7E-4BC2-91DD-8800885C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D6B2D-AC21-4395-819A-8478F9C6E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E5B0-A93D-4302-A846-61A4FCA18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1C938-D6E3-483E-9537-4D38C2511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C2514-F50E-44D9-8C8B-5D4AAED86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18C3-583E-4206-A686-486D64C7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2F2B1-DE19-4908-BDC1-801C0CCDC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4D0F7-1D60-4959-A454-562770CC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A85F-E252-453F-9641-0672E63F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AA4D9-0012-4D8F-A873-E1140E17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CC608-4DF1-410F-923D-2B9E2FBF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0CEF-318D-45EC-A693-7BD4C027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0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6800C8-A3D5-4F2D-BA10-8329A1AE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34168-A003-4497-BE12-DDDEFBE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652F-AB1F-4E35-AEE4-C6D53AD6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0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99DA-6ADB-4ACE-AF61-718F88E8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62C92-65A5-4A9D-A7D1-453DED9C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78B7E-423D-4AF3-A7C5-E3EB504B9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9D8A8-4D27-4B81-A8F4-1D23AF0A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C45F5-9E18-4555-9013-51A5E2C5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F6F21-DEC0-4E80-9768-737B75D8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25F2-684D-48E3-862C-40BBEC20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46051-D256-4709-ACA5-52E39ED52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173A3-F0DE-4305-AA48-6056424F2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39456-1FFF-42E0-BC23-63A9AFCF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D9AEB-78E9-4A24-AFD6-9FD557C1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B9768-2288-4DB1-A74B-CC359197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6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2905E-D065-499E-B0E6-C5B36F13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0C6D2-30FD-41F6-B464-CE7E934A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0B345-48F8-4E44-B098-2249F4489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0B4C-F659-40F8-9F9D-63A163D09C11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5D016-F5E1-4978-9B4F-41BA4B307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48BF6-3052-40A9-B415-88F499870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6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93E0-F5FB-4C2C-BB38-D9C501B86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124" y="942975"/>
            <a:ext cx="9144000" cy="29860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CA" b="1" dirty="0">
                <a:solidFill>
                  <a:srgbClr val="002060"/>
                </a:solidFill>
              </a:rPr>
              <a:t>Cool Microcontroller Projects</a:t>
            </a:r>
            <a:br>
              <a:rPr lang="en-CA" b="1" dirty="0">
                <a:solidFill>
                  <a:srgbClr val="002060"/>
                </a:solidFill>
              </a:rPr>
            </a:br>
            <a:br>
              <a:rPr lang="en-CA" b="1" dirty="0">
                <a:solidFill>
                  <a:srgbClr val="002060"/>
                </a:solidFill>
              </a:rPr>
            </a:br>
            <a:r>
              <a:rPr lang="en-CA" b="1" dirty="0">
                <a:solidFill>
                  <a:srgbClr val="002060"/>
                </a:solidFill>
              </a:rPr>
              <a:t>FRS Repeater Controller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A0444-EFD1-4F48-B296-2E1FD61A8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3974" y="4149311"/>
            <a:ext cx="2400300" cy="979901"/>
          </a:xfrm>
        </p:spPr>
        <p:txBody>
          <a:bodyPr/>
          <a:lstStyle/>
          <a:p>
            <a:r>
              <a:rPr lang="en-CA" b="1" dirty="0"/>
              <a:t>Dave VE3OOI </a:t>
            </a:r>
          </a:p>
          <a:p>
            <a:r>
              <a:rPr lang="en-CA" b="1" dirty="0"/>
              <a:t>Feb 2021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33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153A47-D8B0-4296-B767-1F689E7E0045}"/>
              </a:ext>
            </a:extLst>
          </p:cNvPr>
          <p:cNvSpPr txBox="1"/>
          <p:nvPr/>
        </p:nvSpPr>
        <p:spPr>
          <a:xfrm>
            <a:off x="338202" y="302191"/>
            <a:ext cx="20954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9034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1E6F-BC00-473D-A58E-CD7FFAA5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BACKGROUND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02C7A-7B27-40EC-BA41-C716CEE6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29" y="1792714"/>
            <a:ext cx="5611660" cy="4208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05F05A-C165-433D-B7A8-300D63B001EE}"/>
              </a:ext>
            </a:extLst>
          </p:cNvPr>
          <p:cNvSpPr txBox="1"/>
          <p:nvPr/>
        </p:nvSpPr>
        <p:spPr>
          <a:xfrm>
            <a:off x="150313" y="2093991"/>
            <a:ext cx="48726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Lego League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Amateur Radio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a Balloon with a repeater during emergency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Presented idea to PARC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DC41F-E74B-4293-80C6-36231747714C}"/>
              </a:ext>
            </a:extLst>
          </p:cNvPr>
          <p:cNvSpPr txBox="1"/>
          <p:nvPr/>
        </p:nvSpPr>
        <p:spPr>
          <a:xfrm>
            <a:off x="4474924" y="180062"/>
            <a:ext cx="2852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Tyler got his ticket (VA3TJR). Studying TV Broadcasting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C64D4B-3E34-495C-A276-D0F043DF70C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01325" y="826393"/>
            <a:ext cx="1614291" cy="115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BCDABE-EB8F-4DA0-9A1F-C06DBEB36EDB}"/>
              </a:ext>
            </a:extLst>
          </p:cNvPr>
          <p:cNvSpPr txBox="1"/>
          <p:nvPr/>
        </p:nvSpPr>
        <p:spPr>
          <a:xfrm>
            <a:off x="9802399" y="197286"/>
            <a:ext cx="2139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Kyle is studying Actuarial Science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31186-E12E-4CD8-AB0D-C60C73723A9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031266" y="843617"/>
            <a:ext cx="1840932" cy="14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C7DD86-0840-4C42-8651-2B6A73483D99}"/>
              </a:ext>
            </a:extLst>
          </p:cNvPr>
          <p:cNvSpPr txBox="1"/>
          <p:nvPr/>
        </p:nvSpPr>
        <p:spPr>
          <a:xfrm>
            <a:off x="10971889" y="2782669"/>
            <a:ext cx="1366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Isaac is started Engineering this year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C25899-E6A0-4AA8-80E0-3CD5F63DD2DB}"/>
              </a:ext>
            </a:extLst>
          </p:cNvPr>
          <p:cNvCxnSpPr>
            <a:cxnSpLocks/>
          </p:cNvCxnSpPr>
          <p:nvPr/>
        </p:nvCxnSpPr>
        <p:spPr>
          <a:xfrm flipH="1" flipV="1">
            <a:off x="10108504" y="3043824"/>
            <a:ext cx="863385" cy="33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648A60-0AD9-445D-A8C6-4BE6AB20B010}"/>
              </a:ext>
            </a:extLst>
          </p:cNvPr>
          <p:cNvSpPr txBox="1"/>
          <p:nvPr/>
        </p:nvSpPr>
        <p:spPr>
          <a:xfrm>
            <a:off x="3044318" y="4783156"/>
            <a:ext cx="1978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Tatum is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r>
              <a:rPr lang="en-US" dirty="0"/>
              <a:t>Physics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0A6AE-12DF-4F8C-9F90-9AC668D94243}"/>
              </a:ext>
            </a:extLst>
          </p:cNvPr>
          <p:cNvCxnSpPr>
            <a:stCxn id="19" idx="0"/>
          </p:cNvCxnSpPr>
          <p:nvPr/>
        </p:nvCxnSpPr>
        <p:spPr>
          <a:xfrm flipV="1">
            <a:off x="4033628" y="3982998"/>
            <a:ext cx="2062372" cy="800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ACE64F-6144-4BA0-B028-E148A58738E0}"/>
              </a:ext>
            </a:extLst>
          </p:cNvPr>
          <p:cNvSpPr txBox="1"/>
          <p:nvPr/>
        </p:nvSpPr>
        <p:spPr>
          <a:xfrm>
            <a:off x="5257800" y="6140711"/>
            <a:ext cx="619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continues to be a Trump supported – Final year in </a:t>
            </a:r>
            <a:r>
              <a:rPr lang="en-US" dirty="0" err="1"/>
              <a:t>BioChem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F93346-83B5-4733-83F8-EEA7CE36437E}"/>
              </a:ext>
            </a:extLst>
          </p:cNvPr>
          <p:cNvCxnSpPr/>
          <p:nvPr/>
        </p:nvCxnSpPr>
        <p:spPr>
          <a:xfrm flipV="1">
            <a:off x="5901325" y="5429487"/>
            <a:ext cx="900308" cy="711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E6A9D13-4AEC-44FF-A145-57913605E3DD}"/>
              </a:ext>
            </a:extLst>
          </p:cNvPr>
          <p:cNvSpPr txBox="1"/>
          <p:nvPr/>
        </p:nvSpPr>
        <p:spPr>
          <a:xfrm>
            <a:off x="7515616" y="333371"/>
            <a:ext cx="2139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Lost touch with Michael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C9D03B-CFCA-4248-9137-1D21B900DDAA}"/>
              </a:ext>
            </a:extLst>
          </p:cNvPr>
          <p:cNvCxnSpPr/>
          <p:nvPr/>
        </p:nvCxnSpPr>
        <p:spPr>
          <a:xfrm>
            <a:off x="8166059" y="979702"/>
            <a:ext cx="419355" cy="813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3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4B5-3225-4F2D-86C0-AC299878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Noodling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4F37A9-A062-4F36-8005-D3B5B221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619" y="1152930"/>
            <a:ext cx="11761744" cy="536216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2060"/>
                </a:solidFill>
              </a:rPr>
              <a:t>Use FRS radios to relay in simplex mode</a:t>
            </a:r>
          </a:p>
          <a:p>
            <a:r>
              <a:rPr lang="en-CA" dirty="0">
                <a:solidFill>
                  <a:srgbClr val="002060"/>
                </a:solidFill>
              </a:rPr>
              <a:t>Transmit from one radio, record message, then play it back</a:t>
            </a:r>
          </a:p>
          <a:p>
            <a:r>
              <a:rPr lang="en-CA" dirty="0">
                <a:solidFill>
                  <a:srgbClr val="002060"/>
                </a:solidFill>
              </a:rPr>
              <a:t>Need VOX to detect signal</a:t>
            </a:r>
          </a:p>
          <a:p>
            <a:r>
              <a:rPr lang="en-CA" dirty="0">
                <a:solidFill>
                  <a:srgbClr val="002060"/>
                </a:solidFill>
              </a:rPr>
              <a:t>Decided to use ISD 1760 Multimessage voice recorder and playback chip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>
                <a:solidFill>
                  <a:srgbClr val="002060"/>
                </a:solidFill>
              </a:rPr>
              <a:t>Controlled via SPI or Pushbuttons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>
                <a:solidFill>
                  <a:srgbClr val="002060"/>
                </a:solidFill>
              </a:rPr>
              <a:t>Easier to use pushbutton (via I/O pins)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8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82B-ACF8-4BA3-BFC5-FB342EA1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79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CIRCUIT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473DE-B6D8-421C-8CA2-B09829E2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87" y="13078"/>
            <a:ext cx="7432835" cy="683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82B-ACF8-4BA3-BFC5-FB342EA1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79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BUILD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EE859-D6B3-4B40-9955-FC8364797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76400" y="70229"/>
            <a:ext cx="4953000" cy="6607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6D7A1-7497-4BF1-B43E-601D4BDF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700839" y="1300163"/>
            <a:ext cx="5386388" cy="4039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4B6C9C-FE23-48F0-B6D5-6E70394800F2}"/>
              </a:ext>
            </a:extLst>
          </p:cNvPr>
          <p:cNvSpPr txBox="1"/>
          <p:nvPr/>
        </p:nvSpPr>
        <p:spPr>
          <a:xfrm>
            <a:off x="3389465" y="228208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PIC16F777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7043-8978-41B5-965D-C5F7F3EDB5E0}"/>
              </a:ext>
            </a:extLst>
          </p:cNvPr>
          <p:cNvSpPr txBox="1"/>
          <p:nvPr/>
        </p:nvSpPr>
        <p:spPr>
          <a:xfrm>
            <a:off x="2864434" y="413553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ISD 1760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9F02B5-987A-4E22-9D19-EC916915E604}"/>
              </a:ext>
            </a:extLst>
          </p:cNvPr>
          <p:cNvCxnSpPr/>
          <p:nvPr/>
        </p:nvCxnSpPr>
        <p:spPr>
          <a:xfrm flipV="1">
            <a:off x="9507255" y="4346532"/>
            <a:ext cx="1008345" cy="52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A60F24-DEFA-401D-892C-5A7488AB01B2}"/>
              </a:ext>
            </a:extLst>
          </p:cNvPr>
          <p:cNvSpPr txBox="1"/>
          <p:nvPr/>
        </p:nvSpPr>
        <p:spPr>
          <a:xfrm>
            <a:off x="8743328" y="4687959"/>
            <a:ext cx="77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Choke</a:t>
            </a:r>
          </a:p>
        </p:txBody>
      </p:sp>
    </p:spTree>
    <p:extLst>
      <p:ext uri="{BB962C8B-B14F-4D97-AF65-F5344CB8AC3E}">
        <p14:creationId xmlns:p14="http://schemas.microsoft.com/office/powerpoint/2010/main" val="294030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82B-ACF8-4BA3-BFC5-FB342EA1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79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SOFTWARE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B6C9C-FE23-48F0-B6D5-6E70394800F2}"/>
              </a:ext>
            </a:extLst>
          </p:cNvPr>
          <p:cNvSpPr txBox="1"/>
          <p:nvPr/>
        </p:nvSpPr>
        <p:spPr>
          <a:xfrm>
            <a:off x="3402385" y="25114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PIC16F777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7043-8978-41B5-965D-C5F7F3EDB5E0}"/>
              </a:ext>
            </a:extLst>
          </p:cNvPr>
          <p:cNvSpPr txBox="1"/>
          <p:nvPr/>
        </p:nvSpPr>
        <p:spPr>
          <a:xfrm>
            <a:off x="2864434" y="413553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ISD 1760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21B8D-1C7C-4EE1-A6C0-104C2F41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3" y="1249229"/>
            <a:ext cx="4629796" cy="2524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56333B-AC39-45E0-A91B-88CD32B6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" y="4135539"/>
            <a:ext cx="4887007" cy="2419688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DAB98E53-9230-4C22-BD08-206161BE38BF}"/>
              </a:ext>
            </a:extLst>
          </p:cNvPr>
          <p:cNvSpPr/>
          <p:nvPr/>
        </p:nvSpPr>
        <p:spPr>
          <a:xfrm>
            <a:off x="4228167" y="1479521"/>
            <a:ext cx="50104" cy="3693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4744B-3D93-48C1-B754-8F15EC68CA13}"/>
              </a:ext>
            </a:extLst>
          </p:cNvPr>
          <p:cNvSpPr txBox="1"/>
          <p:nvPr/>
        </p:nvSpPr>
        <p:spPr>
          <a:xfrm>
            <a:off x="5085961" y="1508187"/>
            <a:ext cx="582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VOX detected carrier.  Set to </a:t>
            </a:r>
            <a:r>
              <a:rPr lang="en-US" b="1" dirty="0">
                <a:solidFill>
                  <a:srgbClr val="FF0000"/>
                </a:solidFill>
              </a:rPr>
              <a:t>RECEIVE</a:t>
            </a:r>
            <a:r>
              <a:rPr lang="en-US" dirty="0"/>
              <a:t> mode. </a:t>
            </a:r>
            <a:r>
              <a:rPr lang="en-US" b="1" dirty="0">
                <a:solidFill>
                  <a:srgbClr val="002060"/>
                </a:solidFill>
              </a:rPr>
              <a:t>CD = 0 for 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C2C32D-B9A5-4855-B365-8E4841A3EBF4}"/>
              </a:ext>
            </a:extLst>
          </p:cNvPr>
          <p:cNvCxnSpPr/>
          <p:nvPr/>
        </p:nvCxnSpPr>
        <p:spPr>
          <a:xfrm flipH="1">
            <a:off x="4371978" y="1664187"/>
            <a:ext cx="595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F4639CF-33DB-4FB8-B07E-6A461C503208}"/>
              </a:ext>
            </a:extLst>
          </p:cNvPr>
          <p:cNvSpPr/>
          <p:nvPr/>
        </p:nvSpPr>
        <p:spPr>
          <a:xfrm>
            <a:off x="4253219" y="2837795"/>
            <a:ext cx="45719" cy="5731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151C0C-276C-4767-9CA8-5E9EAB89F03E}"/>
              </a:ext>
            </a:extLst>
          </p:cNvPr>
          <p:cNvSpPr txBox="1"/>
          <p:nvPr/>
        </p:nvSpPr>
        <p:spPr>
          <a:xfrm>
            <a:off x="5080013" y="2958579"/>
            <a:ext cx="652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no carrier after receiving.  Set to </a:t>
            </a:r>
            <a:r>
              <a:rPr lang="en-US" b="1" dirty="0">
                <a:solidFill>
                  <a:srgbClr val="FF0000"/>
                </a:solidFill>
              </a:rPr>
              <a:t>TRANSMIT</a:t>
            </a:r>
            <a:r>
              <a:rPr lang="en-US" dirty="0"/>
              <a:t> mode. </a:t>
            </a:r>
            <a:r>
              <a:rPr lang="en-US" b="1" dirty="0">
                <a:solidFill>
                  <a:srgbClr val="002060"/>
                </a:solidFill>
              </a:rPr>
              <a:t>CD = 1 for OFF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3D267E-FD6E-4E49-A5D3-EAF5D2955F07}"/>
              </a:ext>
            </a:extLst>
          </p:cNvPr>
          <p:cNvCxnSpPr/>
          <p:nvPr/>
        </p:nvCxnSpPr>
        <p:spPr>
          <a:xfrm flipH="1">
            <a:off x="4366030" y="3114579"/>
            <a:ext cx="595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241D08B-D74F-4292-8FF6-DB3A45BEFD6D}"/>
              </a:ext>
            </a:extLst>
          </p:cNvPr>
          <p:cNvSpPr txBox="1"/>
          <p:nvPr/>
        </p:nvSpPr>
        <p:spPr>
          <a:xfrm rot="16200000">
            <a:off x="-852797" y="2174934"/>
            <a:ext cx="207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 or Transmit 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A3358EE-6770-4A4D-AB7D-3C6ECC033725}"/>
              </a:ext>
            </a:extLst>
          </p:cNvPr>
          <p:cNvSpPr/>
          <p:nvPr/>
        </p:nvSpPr>
        <p:spPr>
          <a:xfrm>
            <a:off x="389140" y="1338642"/>
            <a:ext cx="164438" cy="23189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74577-7A4A-4C43-ABB8-892FD3A77EEB}"/>
              </a:ext>
            </a:extLst>
          </p:cNvPr>
          <p:cNvSpPr txBox="1"/>
          <p:nvPr/>
        </p:nvSpPr>
        <p:spPr>
          <a:xfrm rot="16200000">
            <a:off x="-796238" y="4982353"/>
            <a:ext cx="196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Record or Playback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D9AA11F-F188-4A1F-AD29-6EDD12C76511}"/>
              </a:ext>
            </a:extLst>
          </p:cNvPr>
          <p:cNvSpPr/>
          <p:nvPr/>
        </p:nvSpPr>
        <p:spPr>
          <a:xfrm>
            <a:off x="389140" y="4146061"/>
            <a:ext cx="164438" cy="23189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5C37E568-6D17-411E-9C9B-CFFDA360BD5D}"/>
              </a:ext>
            </a:extLst>
          </p:cNvPr>
          <p:cNvSpPr/>
          <p:nvPr/>
        </p:nvSpPr>
        <p:spPr>
          <a:xfrm>
            <a:off x="4545911" y="4371697"/>
            <a:ext cx="50104" cy="3693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6C5A08-3ABF-47EB-B3D8-1F822CA14AF6}"/>
              </a:ext>
            </a:extLst>
          </p:cNvPr>
          <p:cNvSpPr txBox="1"/>
          <p:nvPr/>
        </p:nvSpPr>
        <p:spPr>
          <a:xfrm>
            <a:off x="5265677" y="4371697"/>
            <a:ext cx="406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receiving voice.  Set ISD1760 to record. 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0C95F4-69CE-4B66-A5AC-33CF1EA4AA5C}"/>
              </a:ext>
            </a:extLst>
          </p:cNvPr>
          <p:cNvCxnSpPr/>
          <p:nvPr/>
        </p:nvCxnSpPr>
        <p:spPr>
          <a:xfrm flipH="1">
            <a:off x="4689722" y="4556363"/>
            <a:ext cx="595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CED901F6-C1D4-4199-BCED-2E3BF9EA4D21}"/>
              </a:ext>
            </a:extLst>
          </p:cNvPr>
          <p:cNvSpPr/>
          <p:nvPr/>
        </p:nvSpPr>
        <p:spPr>
          <a:xfrm>
            <a:off x="4545911" y="5001796"/>
            <a:ext cx="45719" cy="12361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32BB01-7FE1-4D21-B511-671D6E0326BF}"/>
              </a:ext>
            </a:extLst>
          </p:cNvPr>
          <p:cNvSpPr txBox="1"/>
          <p:nvPr/>
        </p:nvSpPr>
        <p:spPr>
          <a:xfrm>
            <a:off x="5285614" y="5416856"/>
            <a:ext cx="5474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voice recording and CD not present then stop recording and enable PTT and set ISD1760 to playback.  When finished erase. 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35F5E5-66EC-4397-8637-6BCC31B3CDFB}"/>
              </a:ext>
            </a:extLst>
          </p:cNvPr>
          <p:cNvCxnSpPr>
            <a:cxnSpLocks/>
          </p:cNvCxnSpPr>
          <p:nvPr/>
        </p:nvCxnSpPr>
        <p:spPr>
          <a:xfrm flipH="1">
            <a:off x="4744184" y="5648127"/>
            <a:ext cx="541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02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82B-ACF8-4BA3-BFC5-FB342EA1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79"/>
            <a:ext cx="10515600" cy="812421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ISD1750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B6C9C-FE23-48F0-B6D5-6E70394800F2}"/>
              </a:ext>
            </a:extLst>
          </p:cNvPr>
          <p:cNvSpPr txBox="1"/>
          <p:nvPr/>
        </p:nvSpPr>
        <p:spPr>
          <a:xfrm>
            <a:off x="3402385" y="251146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PIC16F777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7043-8978-41B5-965D-C5F7F3EDB5E0}"/>
              </a:ext>
            </a:extLst>
          </p:cNvPr>
          <p:cNvSpPr txBox="1"/>
          <p:nvPr/>
        </p:nvSpPr>
        <p:spPr>
          <a:xfrm>
            <a:off x="2864434" y="413553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ISD 1760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411ED2-89AC-48AE-8D4B-4979BC7E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4" y="671789"/>
            <a:ext cx="6611273" cy="40486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AEED16-3CE1-4706-9A8D-59B773A8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" y="4720479"/>
            <a:ext cx="6611273" cy="206721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8914856-A91C-4189-B113-F3C63EB43B69}"/>
              </a:ext>
            </a:extLst>
          </p:cNvPr>
          <p:cNvSpPr txBox="1"/>
          <p:nvPr/>
        </p:nvSpPr>
        <p:spPr>
          <a:xfrm>
            <a:off x="6740681" y="671789"/>
            <a:ext cx="5321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REC, PLAY, FWD, ERASE are all PIC </a:t>
            </a:r>
            <a:r>
              <a:rPr lang="en-US" dirty="0" err="1"/>
              <a:t>uController</a:t>
            </a:r>
            <a:r>
              <a:rPr lang="en-US" dirty="0"/>
              <a:t> PINs that act like a push button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2820BA-2644-4715-A82B-6600FB9CEF9B}"/>
              </a:ext>
            </a:extLst>
          </p:cNvPr>
          <p:cNvCxnSpPr>
            <a:cxnSpLocks/>
          </p:cNvCxnSpPr>
          <p:nvPr/>
        </p:nvCxnSpPr>
        <p:spPr>
          <a:xfrm flipH="1" flipV="1">
            <a:off x="1991638" y="3519814"/>
            <a:ext cx="5035463" cy="1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404DA9E-CE1A-4FFC-B4ED-9653B6E55537}"/>
              </a:ext>
            </a:extLst>
          </p:cNvPr>
          <p:cNvSpPr txBox="1"/>
          <p:nvPr/>
        </p:nvSpPr>
        <p:spPr>
          <a:xfrm>
            <a:off x="7027101" y="3344996"/>
            <a:ext cx="48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During playback, “block” until playback is finished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C36256-4A87-4F6C-88A0-792365AB6B6D}"/>
              </a:ext>
            </a:extLst>
          </p:cNvPr>
          <p:cNvCxnSpPr>
            <a:cxnSpLocks/>
          </p:cNvCxnSpPr>
          <p:nvPr/>
        </p:nvCxnSpPr>
        <p:spPr>
          <a:xfrm flipH="1" flipV="1">
            <a:off x="1991638" y="5110905"/>
            <a:ext cx="5035463" cy="1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383E5BB-C5D4-490B-8ED2-145332F502C2}"/>
              </a:ext>
            </a:extLst>
          </p:cNvPr>
          <p:cNvSpPr txBox="1"/>
          <p:nvPr/>
        </p:nvSpPr>
        <p:spPr>
          <a:xfrm>
            <a:off x="7027101" y="4936087"/>
            <a:ext cx="420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During erase, “block” until erase is finished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62D660-D5FC-4DF6-9A38-5917F5B5F982}"/>
              </a:ext>
            </a:extLst>
          </p:cNvPr>
          <p:cNvSpPr txBox="1"/>
          <p:nvPr/>
        </p:nvSpPr>
        <p:spPr>
          <a:xfrm>
            <a:off x="7027101" y="3704480"/>
            <a:ext cx="5035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RDY is a signal from ISD1760 for function complete</a:t>
            </a:r>
          </a:p>
        </p:txBody>
      </p:sp>
    </p:spTree>
    <p:extLst>
      <p:ext uri="{BB962C8B-B14F-4D97-AF65-F5344CB8AC3E}">
        <p14:creationId xmlns:p14="http://schemas.microsoft.com/office/powerpoint/2010/main" val="427659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D81D-49A1-43F9-90CE-BC0D0E150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1A62F-3731-430F-B240-F54C00A1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827"/>
            <a:ext cx="2613445" cy="3486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F395F-AFE0-4AC1-B044-D588B4A2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444" y="1685827"/>
            <a:ext cx="4648461" cy="3486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292BD-68E2-4099-BC64-97D099DCD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904" y="1685827"/>
            <a:ext cx="4648461" cy="34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4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8433-78D5-460D-AE04-3C75D273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BAD DAY TO GO FLYING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3B50E-69C3-497A-B72C-DCC1BFA0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49056"/>
            <a:ext cx="7745259" cy="5808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65394-6B17-4D07-8E91-9EAE9162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741" y="1049056"/>
            <a:ext cx="7745259" cy="580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9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265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Cool Microcontroller Projects  FRS Repeater Controller</vt:lpstr>
      <vt:lpstr>BACKGROUND</vt:lpstr>
      <vt:lpstr>Noodling</vt:lpstr>
      <vt:lpstr>CIRCUIT</vt:lpstr>
      <vt:lpstr>BUILD</vt:lpstr>
      <vt:lpstr>SOFTWARE</vt:lpstr>
      <vt:lpstr>ISD1750</vt:lpstr>
      <vt:lpstr>TESTING</vt:lpstr>
      <vt:lpstr>BAD DAY TO GO FLYING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Rajnauth</dc:creator>
  <cp:lastModifiedBy>Dave Rajnauth</cp:lastModifiedBy>
  <cp:revision>54</cp:revision>
  <dcterms:created xsi:type="dcterms:W3CDTF">2020-12-12T17:52:06Z</dcterms:created>
  <dcterms:modified xsi:type="dcterms:W3CDTF">2021-02-09T22:05:15Z</dcterms:modified>
</cp:coreProperties>
</file>